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91"/>
    <a:srgbClr val="0048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4" y="6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BE472A-9382-4D13-A0EF-253E7E193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36BF7DC-CB65-48EE-AF7C-4D124CCD9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55BE4DE-E65B-4BD1-B2F1-ED268BE7F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F527713-809A-4286-9EA1-31E1F15ED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2FEDDC6-D324-4909-8FE9-CF67CE226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9245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CF8E5B-C641-43D8-8E04-A6EC2A6FC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118856C-1FD5-483F-A91A-70F37DA88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A59ECE2-EC0E-4FC2-9AD8-DDD8CAB29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E6A276-36FB-4F4B-B07F-C3186438F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84F0D7-E789-44EC-9BCF-4E60D5552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117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0063B1A-6F60-463A-A177-811C22012D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AC7585C-ED3D-438D-A901-3F6B4E396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87749A2-542C-4090-AECE-E637E091A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B27834-0343-4B48-A0AA-042884D4B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53DBFA-F47D-494E-B5C0-6B0265C39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652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9BDB37-42FA-4BEB-A4EB-43BCB8FFE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18CBB5-4AC0-4557-B9AD-43D0730FF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CB349F-42F8-49B8-BEE6-4EEE681F2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6F79B6-B22C-49F3-B5FE-DCB251916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C0A117-6245-421D-95E5-4120286B8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0143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F77D84-85DA-4E5B-B262-E1A5EB012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3C8C6E3-6539-4769-9ABE-8CF0BB081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E57E5B-CE38-40DB-AC0C-DB576C896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CDAAD3-7C79-4C16-8ADB-DE7F23B9F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9DD8505-0ACD-4E24-BF9B-E257FF0BD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0689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5A8CB6-6A73-471B-BEC8-D0236CCE8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546E0-A51E-4FAB-B716-F6092C165C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B0E0284-2004-45F1-8BA9-7A4A54695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9509F98-2B55-4249-8A41-E23DAE623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3A69EC6-5057-4FCE-A966-A96776EC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D5BBF7D-29C7-4C6D-96D5-7AC153902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0217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03BF8D-994F-4E6D-B413-7C011E20E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2B36711-5FB8-492C-9FB7-4455807FD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0F9BB15-5401-4210-9843-9BE66041E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BF8AB8A-9C42-47DA-AD1A-2A94811A0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A31DB5-2EA8-4837-A7F8-FDE0197CD7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755C00B-BD9B-4D97-A4B3-BB1A3FF25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8E3C908-D831-4AC3-8DD5-B034292C1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72EA9A0-500F-4B1F-BF06-439053FAA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102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C3B805-EFB7-43B9-B1E8-947EADD94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2187794-B2F1-4245-B314-1FD18B43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088B10B-ABD9-4353-9C83-811F4E540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68EC16C-9B12-40D7-A1DB-D09FF8CE8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543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C30B18C-199B-47E2-A1B9-902FB90FB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C04A68A-2001-418A-B0AB-35A146FE2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9FBD537-C32D-4FC0-8098-BD7603DC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369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A4B4C5-190C-4B59-8DEF-544B59E2D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F648C8-171C-4565-B9CF-F759EEA20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8DF73B6-BA58-4CE7-9A4B-499BA74D9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FCDE1D7-923D-4336-AAE8-E20EDF96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A9389B8-F317-4195-9C1D-3CE580536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01EA6CD-3473-4C72-AA2C-7A0FD748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135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49F054-50BB-49A7-B856-B20832069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22111A7-D0E8-4F9E-85A2-45627A5E1D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130BC7-E08E-43B1-92A1-637B52B4E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E200A5E-9B74-488F-A28C-3617B04A0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43D5C17-5629-4D17-A7AB-4227C4FA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3F9854F-67E5-4F85-A824-280AC6A1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41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2D5D959-93DD-4153-9C77-6018D2FF3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B3150D2-CBAC-4082-9139-913702877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52DF65-9541-4C0F-9EDE-CF3E8F52BA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AE2B5-29FA-470D-B743-2D44D395D581}" type="datetimeFigureOut">
              <a:rPr lang="nl-NL" smtClean="0"/>
              <a:t>18-3-2021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F93357-9A8E-42CE-86CF-FA9DE9FB9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0C96BB-6A2C-47B0-9F93-699A5C47A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4C404-D08D-4A49-91B3-4573B659F3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498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F31C83DA-9911-4363-AC12-F46922F16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49554" y="1768575"/>
            <a:ext cx="3006243" cy="3320850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724765A1-99AC-4225-91FF-6BFAA7338304}"/>
              </a:ext>
            </a:extLst>
          </p:cNvPr>
          <p:cNvSpPr txBox="1"/>
          <p:nvPr/>
        </p:nvSpPr>
        <p:spPr>
          <a:xfrm>
            <a:off x="5991847" y="2802935"/>
            <a:ext cx="51509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600" dirty="0">
                <a:solidFill>
                  <a:schemeClr val="bg1"/>
                </a:solidFill>
              </a:rPr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809020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887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8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359B8ED9-25ED-4297-B45E-83A05921AA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52400" y="2241856"/>
            <a:ext cx="2088594" cy="230716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98DD3E1B-2AAA-47DA-88FE-33B566915688}"/>
              </a:ext>
            </a:extLst>
          </p:cNvPr>
          <p:cNvSpPr txBox="1"/>
          <p:nvPr/>
        </p:nvSpPr>
        <p:spPr>
          <a:xfrm>
            <a:off x="1176314" y="2517699"/>
            <a:ext cx="68648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solidFill>
                  <a:schemeClr val="bg1"/>
                </a:solidFill>
              </a:rPr>
              <a:t>Lorem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ipsum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dolor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sit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amet</a:t>
            </a:r>
            <a:r>
              <a:rPr lang="nl-NL" dirty="0">
                <a:solidFill>
                  <a:schemeClr val="bg1"/>
                </a:solidFill>
              </a:rPr>
              <a:t>, </a:t>
            </a:r>
            <a:r>
              <a:rPr lang="nl-NL" dirty="0" err="1">
                <a:solidFill>
                  <a:schemeClr val="bg1"/>
                </a:solidFill>
              </a:rPr>
              <a:t>consectetur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adipiscing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elit</a:t>
            </a:r>
            <a:r>
              <a:rPr lang="nl-NL" dirty="0">
                <a:solidFill>
                  <a:schemeClr val="bg1"/>
                </a:solidFill>
              </a:rPr>
              <a:t>. Vestibulum </a:t>
            </a:r>
            <a:r>
              <a:rPr lang="nl-NL" dirty="0" err="1">
                <a:solidFill>
                  <a:schemeClr val="bg1"/>
                </a:solidFill>
              </a:rPr>
              <a:t>sed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felis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mattis</a:t>
            </a:r>
            <a:r>
              <a:rPr lang="nl-NL" dirty="0">
                <a:solidFill>
                  <a:schemeClr val="bg1"/>
                </a:solidFill>
              </a:rPr>
              <a:t>, </a:t>
            </a:r>
            <a:r>
              <a:rPr lang="nl-NL" dirty="0" err="1">
                <a:solidFill>
                  <a:schemeClr val="bg1"/>
                </a:solidFill>
              </a:rPr>
              <a:t>luctus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odio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sed</a:t>
            </a:r>
            <a:r>
              <a:rPr lang="nl-NL" dirty="0">
                <a:solidFill>
                  <a:schemeClr val="bg1"/>
                </a:solidFill>
              </a:rPr>
              <a:t>, maximus </a:t>
            </a:r>
            <a:r>
              <a:rPr lang="nl-NL" dirty="0" err="1">
                <a:solidFill>
                  <a:schemeClr val="bg1"/>
                </a:solidFill>
              </a:rPr>
              <a:t>odio</a:t>
            </a:r>
            <a:r>
              <a:rPr lang="nl-NL" dirty="0">
                <a:solidFill>
                  <a:schemeClr val="bg1"/>
                </a:solidFill>
              </a:rPr>
              <a:t>. </a:t>
            </a:r>
            <a:r>
              <a:rPr lang="nl-NL" dirty="0" err="1">
                <a:solidFill>
                  <a:schemeClr val="bg1"/>
                </a:solidFill>
              </a:rPr>
              <a:t>Proin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pharetra</a:t>
            </a:r>
            <a:r>
              <a:rPr lang="nl-NL" dirty="0">
                <a:solidFill>
                  <a:schemeClr val="bg1"/>
                </a:solidFill>
              </a:rPr>
              <a:t> ex </a:t>
            </a:r>
            <a:r>
              <a:rPr lang="nl-NL" dirty="0" err="1">
                <a:solidFill>
                  <a:schemeClr val="bg1"/>
                </a:solidFill>
              </a:rPr>
              <a:t>nisi</a:t>
            </a:r>
            <a:r>
              <a:rPr lang="nl-NL" dirty="0">
                <a:solidFill>
                  <a:schemeClr val="bg1"/>
                </a:solidFill>
              </a:rPr>
              <a:t>, a </a:t>
            </a:r>
            <a:r>
              <a:rPr lang="nl-NL" dirty="0" err="1">
                <a:solidFill>
                  <a:schemeClr val="bg1"/>
                </a:solidFill>
              </a:rPr>
              <a:t>hendrerit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erat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efficitur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consequat</a:t>
            </a:r>
            <a:r>
              <a:rPr lang="nl-NL" dirty="0">
                <a:solidFill>
                  <a:schemeClr val="bg1"/>
                </a:solidFill>
              </a:rPr>
              <a:t>. </a:t>
            </a:r>
            <a:r>
              <a:rPr lang="nl-NL" dirty="0" err="1">
                <a:solidFill>
                  <a:schemeClr val="bg1"/>
                </a:solidFill>
              </a:rPr>
              <a:t>Cras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suscipit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sapien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nisl</a:t>
            </a:r>
            <a:r>
              <a:rPr lang="nl-NL" dirty="0">
                <a:solidFill>
                  <a:schemeClr val="bg1"/>
                </a:solidFill>
              </a:rPr>
              <a:t>. In </a:t>
            </a:r>
            <a:r>
              <a:rPr lang="nl-NL" dirty="0" err="1">
                <a:solidFill>
                  <a:schemeClr val="bg1"/>
                </a:solidFill>
              </a:rPr>
              <a:t>convallis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lacus</a:t>
            </a:r>
            <a:r>
              <a:rPr lang="nl-NL" dirty="0">
                <a:solidFill>
                  <a:schemeClr val="bg1"/>
                </a:solidFill>
              </a:rPr>
              <a:t> ut ante </a:t>
            </a:r>
            <a:r>
              <a:rPr lang="nl-NL" dirty="0" err="1">
                <a:solidFill>
                  <a:schemeClr val="bg1"/>
                </a:solidFill>
              </a:rPr>
              <a:t>aliquet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mollis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tristique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sed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nulla</a:t>
            </a:r>
            <a:r>
              <a:rPr lang="nl-NL" dirty="0">
                <a:solidFill>
                  <a:schemeClr val="bg1"/>
                </a:solidFill>
              </a:rPr>
              <a:t>. </a:t>
            </a:r>
            <a:r>
              <a:rPr lang="nl-NL" dirty="0" err="1">
                <a:solidFill>
                  <a:schemeClr val="bg1"/>
                </a:solidFill>
              </a:rPr>
              <a:t>Aliquam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erat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volutpat</a:t>
            </a:r>
            <a:r>
              <a:rPr lang="nl-NL" dirty="0">
                <a:solidFill>
                  <a:schemeClr val="bg1"/>
                </a:solidFill>
              </a:rPr>
              <a:t>. </a:t>
            </a:r>
            <a:r>
              <a:rPr lang="nl-NL" dirty="0" err="1">
                <a:solidFill>
                  <a:schemeClr val="bg1"/>
                </a:solidFill>
              </a:rPr>
              <a:t>Morbi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pulvinar</a:t>
            </a:r>
            <a:r>
              <a:rPr lang="nl-NL" dirty="0">
                <a:solidFill>
                  <a:schemeClr val="bg1"/>
                </a:solidFill>
              </a:rPr>
              <a:t> at </a:t>
            </a:r>
            <a:r>
              <a:rPr lang="nl-NL" dirty="0" err="1">
                <a:solidFill>
                  <a:schemeClr val="bg1"/>
                </a:solidFill>
              </a:rPr>
              <a:t>erat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euismod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laoreet</a:t>
            </a:r>
            <a:r>
              <a:rPr lang="nl-NL" dirty="0">
                <a:solidFill>
                  <a:schemeClr val="bg1"/>
                </a:solidFill>
              </a:rPr>
              <a:t>. </a:t>
            </a:r>
            <a:r>
              <a:rPr lang="nl-NL" dirty="0" err="1">
                <a:solidFill>
                  <a:schemeClr val="bg1"/>
                </a:solidFill>
              </a:rPr>
              <a:t>Aliquam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id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porttitor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nisi</a:t>
            </a:r>
            <a:r>
              <a:rPr lang="nl-NL" dirty="0">
                <a:solidFill>
                  <a:schemeClr val="bg1"/>
                </a:solidFill>
              </a:rPr>
              <a:t>. </a:t>
            </a:r>
            <a:r>
              <a:rPr lang="nl-NL" dirty="0" err="1">
                <a:solidFill>
                  <a:schemeClr val="bg1"/>
                </a:solidFill>
              </a:rPr>
              <a:t>Donec</a:t>
            </a:r>
            <a:r>
              <a:rPr lang="nl-NL" dirty="0">
                <a:solidFill>
                  <a:schemeClr val="bg1"/>
                </a:solidFill>
              </a:rPr>
              <a:t> cursus </a:t>
            </a:r>
            <a:r>
              <a:rPr lang="nl-NL" dirty="0" err="1">
                <a:solidFill>
                  <a:schemeClr val="bg1"/>
                </a:solidFill>
              </a:rPr>
              <a:t>nulla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neque</a:t>
            </a:r>
            <a:r>
              <a:rPr lang="nl-NL" dirty="0">
                <a:solidFill>
                  <a:schemeClr val="bg1"/>
                </a:solidFill>
              </a:rPr>
              <a:t>, </a:t>
            </a:r>
            <a:r>
              <a:rPr lang="nl-NL" dirty="0" err="1">
                <a:solidFill>
                  <a:schemeClr val="bg1"/>
                </a:solidFill>
              </a:rPr>
              <a:t>nec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sodales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neque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mattis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scelerisque</a:t>
            </a:r>
            <a:r>
              <a:rPr lang="nl-NL" dirty="0">
                <a:solidFill>
                  <a:schemeClr val="bg1"/>
                </a:solidFill>
              </a:rPr>
              <a:t>. </a:t>
            </a:r>
            <a:r>
              <a:rPr lang="nl-NL" dirty="0" err="1">
                <a:solidFill>
                  <a:schemeClr val="bg1"/>
                </a:solidFill>
              </a:rPr>
              <a:t>Suspendisse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eget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iaculis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nisi</a:t>
            </a:r>
            <a:r>
              <a:rPr lang="nl-NL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708613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65DF1C6653F04D94D3420CCB5F61F8" ma:contentTypeVersion="6" ma:contentTypeDescription="Een nieuw document maken." ma:contentTypeScope="" ma:versionID="44aa7ac432722976f5d36c527a75f0c2">
  <xsd:schema xmlns:xsd="http://www.w3.org/2001/XMLSchema" xmlns:xs="http://www.w3.org/2001/XMLSchema" xmlns:p="http://schemas.microsoft.com/office/2006/metadata/properties" xmlns:ns2="1a52b707-f3f3-441d-bccd-ca28513d31f6" targetNamespace="http://schemas.microsoft.com/office/2006/metadata/properties" ma:root="true" ma:fieldsID="c160f8dd4006375952670d9a6f69d91f" ns2:_="">
    <xsd:import namespace="1a52b707-f3f3-441d-bccd-ca28513d31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52b707-f3f3-441d-bccd-ca28513d31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3F9E2C-2E42-4C44-AE33-6B7347A2843B}"/>
</file>

<file path=customXml/itemProps2.xml><?xml version="1.0" encoding="utf-8"?>
<ds:datastoreItem xmlns:ds="http://schemas.openxmlformats.org/officeDocument/2006/customXml" ds:itemID="{680280AD-466B-4EA1-B0D1-E82ED8D58EF0}"/>
</file>

<file path=customXml/itemProps3.xml><?xml version="1.0" encoding="utf-8"?>
<ds:datastoreItem xmlns:ds="http://schemas.openxmlformats.org/officeDocument/2006/customXml" ds:itemID="{D686C905-FC83-4853-AC01-E4C378C04360}"/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82</Words>
  <Application>Microsoft Office PowerPoint</Application>
  <PresentationFormat>Breedbeeld</PresentationFormat>
  <Paragraphs>2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felipelinssen@home.nl</dc:creator>
  <cp:lastModifiedBy>Felipe Linssen</cp:lastModifiedBy>
  <cp:revision>5</cp:revision>
  <dcterms:created xsi:type="dcterms:W3CDTF">2019-12-18T11:20:38Z</dcterms:created>
  <dcterms:modified xsi:type="dcterms:W3CDTF">2021-03-18T09:08:33Z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0x010100CD65DF1C6653F04D94D3420CCB5F61F8</vt:lpwstr>
  </property>
</Properties>
</file>